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7"/>
  </p:notesMasterIdLst>
  <p:sldIdLst>
    <p:sldId id="256" r:id="rId2"/>
    <p:sldId id="257" r:id="rId3"/>
    <p:sldId id="264" r:id="rId4"/>
    <p:sldId id="265" r:id="rId5"/>
    <p:sldId id="266" r:id="rId6"/>
    <p:sldId id="267" r:id="rId7"/>
    <p:sldId id="270" r:id="rId8"/>
    <p:sldId id="268" r:id="rId9"/>
    <p:sldId id="269" r:id="rId10"/>
    <p:sldId id="258" r:id="rId11"/>
    <p:sldId id="259" r:id="rId12"/>
    <p:sldId id="260" r:id="rId13"/>
    <p:sldId id="261" r:id="rId14"/>
    <p:sldId id="262" r:id="rId15"/>
    <p:sldId id="263" r:id="rId16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09" autoAdjust="0"/>
  </p:normalViewPr>
  <p:slideViewPr>
    <p:cSldViewPr>
      <p:cViewPr varScale="1">
        <p:scale>
          <a:sx n="70" d="100"/>
          <a:sy n="70" d="100"/>
        </p:scale>
        <p:origin x="-5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812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4A413F-8FEE-49BD-A6F3-22168B58E9E1}" type="datetimeFigureOut">
              <a:rPr lang="hu-HU" smtClean="0"/>
              <a:pPr/>
              <a:t>2012.10.09.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A7E60-8B04-433A-8E58-081101E16EAE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gyenes összekötő 6"/>
          <p:cNvSpPr>
            <a:spLocks noChangeShapeType="1"/>
          </p:cNvSpPr>
          <p:nvPr/>
        </p:nvSpPr>
        <p:spPr bwMode="auto">
          <a:xfrm>
            <a:off x="514349" y="5349903"/>
            <a:ext cx="862965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Cím 28"/>
          <p:cNvSpPr>
            <a:spLocks noGrp="1"/>
          </p:cNvSpPr>
          <p:nvPr>
            <p:ph type="ctrTitle"/>
          </p:nvPr>
        </p:nvSpPr>
        <p:spPr>
          <a:xfrm>
            <a:off x="381000" y="4853412"/>
            <a:ext cx="8458200" cy="1222375"/>
          </a:xfrm>
        </p:spPr>
        <p:txBody>
          <a:bodyPr anchor="t"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9" name="Alcím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u-HU" smtClean="0"/>
              <a:t>Alcím mintájának szerkesztése</a:t>
            </a:r>
            <a:endParaRPr kumimoji="0" lang="en-US"/>
          </a:p>
        </p:txBody>
      </p:sp>
      <p:sp>
        <p:nvSpPr>
          <p:cNvPr id="16" name="Dátum helye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9BD60-3381-4626-BC06-A17499A3CE3F}" type="datetimeFigureOut">
              <a:rPr lang="hu-HU" smtClean="0"/>
              <a:pPr/>
              <a:t>2012.10.09.</a:t>
            </a:fld>
            <a:endParaRPr lang="hu-HU"/>
          </a:p>
        </p:txBody>
      </p:sp>
      <p:sp>
        <p:nvSpPr>
          <p:cNvPr id="2" name="Élőláb hely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5" name="Dia számának helye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1FAD25A-97A1-4AD5-9407-608342583A2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ím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27" name="Tartalom helye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25" name="Dátum helye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9BD60-3381-4626-BC06-A17499A3CE3F}" type="datetimeFigureOut">
              <a:rPr lang="hu-HU" smtClean="0"/>
              <a:pPr/>
              <a:t>2012.10.09.</a:t>
            </a:fld>
            <a:endParaRPr lang="hu-HU"/>
          </a:p>
        </p:txBody>
      </p:sp>
      <p:sp>
        <p:nvSpPr>
          <p:cNvPr id="19" name="Élőláb helye 18"/>
          <p:cNvSpPr>
            <a:spLocks noGrp="1"/>
          </p:cNvSpPr>
          <p:nvPr>
            <p:ph type="ftr" sz="quarter" idx="11"/>
          </p:nvPr>
        </p:nvSpPr>
        <p:spPr>
          <a:xfrm>
            <a:off x="3581400" y="76201"/>
            <a:ext cx="2895600" cy="288925"/>
          </a:xfrm>
        </p:spPr>
        <p:txBody>
          <a:bodyPr/>
          <a:lstStyle/>
          <a:p>
            <a:endParaRPr lang="hu-HU"/>
          </a:p>
        </p:txBody>
      </p:sp>
      <p:sp>
        <p:nvSpPr>
          <p:cNvPr id="16" name="Dia számának helye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1FAD25A-97A1-4AD5-9407-608342583A2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gyenes összekötő 6"/>
          <p:cNvSpPr>
            <a:spLocks noChangeShapeType="1"/>
          </p:cNvSpPr>
          <p:nvPr/>
        </p:nvSpPr>
        <p:spPr bwMode="auto">
          <a:xfrm>
            <a:off x="514349" y="3444903"/>
            <a:ext cx="862965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zöveg helye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19" name="Dátum helye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9BD60-3381-4626-BC06-A17499A3CE3F}" type="datetimeFigureOut">
              <a:rPr lang="hu-HU" smtClean="0"/>
              <a:pPr/>
              <a:t>2012.10.09.</a:t>
            </a:fld>
            <a:endParaRPr lang="hu-HU"/>
          </a:p>
        </p:txBody>
      </p:sp>
      <p:sp>
        <p:nvSpPr>
          <p:cNvPr id="11" name="Élőláb hely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6" name="Dia számának hely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AD25A-97A1-4AD5-9407-608342583A25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8" name="Cím 7"/>
          <p:cNvSpPr>
            <a:spLocks noGrp="1"/>
          </p:cNvSpPr>
          <p:nvPr>
            <p:ph type="title"/>
          </p:nvPr>
        </p:nvSpPr>
        <p:spPr>
          <a:xfrm>
            <a:off x="180475" y="2947086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ím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14" name="Tartalom helye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13" name="Tartalom helye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21" name="Dátum helye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9BD60-3381-4626-BC06-A17499A3CE3F}" type="datetimeFigureOut">
              <a:rPr lang="hu-HU" smtClean="0"/>
              <a:pPr/>
              <a:t>2012.10.09.</a:t>
            </a:fld>
            <a:endParaRPr lang="hu-HU"/>
          </a:p>
        </p:txBody>
      </p:sp>
      <p:sp>
        <p:nvSpPr>
          <p:cNvPr id="10" name="Élőláb hely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1" name="Dia számának hely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AD25A-97A1-4AD5-9407-608342583A2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ím 28"/>
          <p:cNvSpPr>
            <a:spLocks noGrp="1"/>
          </p:cNvSpPr>
          <p:nvPr>
            <p:ph type="title"/>
          </p:nvPr>
        </p:nvSpPr>
        <p:spPr>
          <a:xfrm>
            <a:off x="304800" y="5410201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13" name="Szöveg helye 12"/>
          <p:cNvSpPr>
            <a:spLocks noGrp="1"/>
          </p:cNvSpPr>
          <p:nvPr>
            <p:ph type="body" idx="1"/>
          </p:nvPr>
        </p:nvSpPr>
        <p:spPr>
          <a:xfrm>
            <a:off x="281445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25" name="Szöveg helye 24"/>
          <p:cNvSpPr>
            <a:spLocks noGrp="1"/>
          </p:cNvSpPr>
          <p:nvPr>
            <p:ph type="body" sz="half" idx="3"/>
          </p:nvPr>
        </p:nvSpPr>
        <p:spPr>
          <a:xfrm>
            <a:off x="4645026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quarter" idx="2"/>
          </p:nvPr>
        </p:nvSpPr>
        <p:spPr>
          <a:xfrm>
            <a:off x="281445" y="1316038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28" name="Tartalom helye 27"/>
          <p:cNvSpPr>
            <a:spLocks noGrp="1"/>
          </p:cNvSpPr>
          <p:nvPr>
            <p:ph sz="quarter" idx="4"/>
          </p:nvPr>
        </p:nvSpPr>
        <p:spPr>
          <a:xfrm>
            <a:off x="4648731" y="1316038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10" name="Dátum helye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9BD60-3381-4626-BC06-A17499A3CE3F}" type="datetimeFigureOut">
              <a:rPr lang="hu-HU" smtClean="0"/>
              <a:pPr/>
              <a:t>2012.10.09.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1FAD25A-97A1-4AD5-9407-608342583A25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1" name="Egyenes összekötő 10"/>
          <p:cNvSpPr>
            <a:spLocks noChangeShapeType="1"/>
          </p:cNvSpPr>
          <p:nvPr/>
        </p:nvSpPr>
        <p:spPr bwMode="auto">
          <a:xfrm>
            <a:off x="514349" y="6019801"/>
            <a:ext cx="862965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Cím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12" name="Dátum helye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9BD60-3381-4626-BC06-A17499A3CE3F}" type="datetimeFigureOut">
              <a:rPr lang="hu-HU" smtClean="0"/>
              <a:pPr/>
              <a:t>2012.10.09.</a:t>
            </a:fld>
            <a:endParaRPr lang="hu-HU"/>
          </a:p>
        </p:txBody>
      </p:sp>
      <p:sp>
        <p:nvSpPr>
          <p:cNvPr id="21" name="Élőláb hely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AD25A-97A1-4AD5-9407-608342583A2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9BD60-3381-4626-BC06-A17499A3CE3F}" type="datetimeFigureOut">
              <a:rPr lang="hu-HU" smtClean="0"/>
              <a:pPr/>
              <a:t>2012.10.09.</a:t>
            </a:fld>
            <a:endParaRPr lang="hu-HU"/>
          </a:p>
        </p:txBody>
      </p:sp>
      <p:sp>
        <p:nvSpPr>
          <p:cNvPr id="24" name="Élőláb helye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AD25A-97A1-4AD5-9407-608342583A2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gyenes összekötő 7"/>
          <p:cNvSpPr>
            <a:spLocks noChangeShapeType="1"/>
          </p:cNvSpPr>
          <p:nvPr/>
        </p:nvSpPr>
        <p:spPr bwMode="auto">
          <a:xfrm>
            <a:off x="514349" y="5849118"/>
            <a:ext cx="862965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ím 11"/>
          <p:cNvSpPr>
            <a:spLocks noGrp="1"/>
          </p:cNvSpPr>
          <p:nvPr>
            <p:ph type="title"/>
          </p:nvPr>
        </p:nvSpPr>
        <p:spPr>
          <a:xfrm>
            <a:off x="457200" y="5486401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26" name="Szöveg helye 25"/>
          <p:cNvSpPr>
            <a:spLocks noGrp="1"/>
          </p:cNvSpPr>
          <p:nvPr>
            <p:ph type="body" idx="2"/>
          </p:nvPr>
        </p:nvSpPr>
        <p:spPr>
          <a:xfrm>
            <a:off x="457201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14" name="Tartalom helye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1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25" name="Dátum helye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9BD60-3381-4626-BC06-A17499A3CE3F}" type="datetimeFigureOut">
              <a:rPr lang="hu-HU" smtClean="0"/>
              <a:pPr/>
              <a:t>2012.10.09.</a:t>
            </a:fld>
            <a:endParaRPr lang="hu-HU"/>
          </a:p>
        </p:txBody>
      </p:sp>
      <p:sp>
        <p:nvSpPr>
          <p:cNvPr id="29" name="Élőláb helye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AD25A-97A1-4AD5-9407-608342583A2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Kép helye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u-HU" smtClean="0"/>
              <a:t>Kép beszúrásához kattintson az ikonra</a:t>
            </a:r>
            <a:endParaRPr kumimoji="0" lang="en-US" dirty="0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9BD60-3381-4626-BC06-A17499A3CE3F}" type="datetimeFigureOut">
              <a:rPr lang="hu-HU" smtClean="0"/>
              <a:pPr/>
              <a:t>2012.10.09.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1" name="Dia számának hely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AD25A-97A1-4AD5-9407-608342583A25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7" name="Cím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26" name="Szöveg helye 25"/>
          <p:cNvSpPr>
            <a:spLocks noGrp="1"/>
          </p:cNvSpPr>
          <p:nvPr>
            <p:ph type="body" sz="half" idx="2"/>
          </p:nvPr>
        </p:nvSpPr>
        <p:spPr>
          <a:xfrm>
            <a:off x="381000" y="5533219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9BD60-3381-4626-BC06-A17499A3CE3F}" type="datetimeFigureOut">
              <a:rPr lang="hu-HU" smtClean="0"/>
              <a:pPr/>
              <a:t>2012.10.09.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AD25A-97A1-4AD5-9407-608342583A2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858000" y="549277"/>
            <a:ext cx="1828800" cy="5851525"/>
          </a:xfrm>
        </p:spPr>
        <p:txBody>
          <a:bodyPr vert="eaVert"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549277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9BD60-3381-4626-BC06-A17499A3CE3F}" type="datetimeFigureOut">
              <a:rPr lang="hu-HU" smtClean="0"/>
              <a:pPr/>
              <a:t>2012.10.09.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AD25A-97A1-4AD5-9407-608342583A2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gyenes összekötő 6"/>
          <p:cNvSpPr>
            <a:spLocks noChangeShapeType="1"/>
          </p:cNvSpPr>
          <p:nvPr/>
        </p:nvSpPr>
        <p:spPr bwMode="auto">
          <a:xfrm>
            <a:off x="514349" y="1050899"/>
            <a:ext cx="862965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Szöveg helye 7"/>
          <p:cNvSpPr>
            <a:spLocks noGrp="1"/>
          </p:cNvSpPr>
          <p:nvPr>
            <p:ph type="body" idx="1"/>
          </p:nvPr>
        </p:nvSpPr>
        <p:spPr>
          <a:xfrm>
            <a:off x="304800" y="1554163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u-HU" smtClean="0"/>
              <a:t>Mintaszöveg szerkesztése</a:t>
            </a:r>
          </a:p>
          <a:p>
            <a:pPr lvl="1" eaLnBrk="1" latinLnBrk="0" hangingPunct="1"/>
            <a:r>
              <a:rPr kumimoji="0" lang="hu-HU" smtClean="0"/>
              <a:t>Második szint</a:t>
            </a:r>
          </a:p>
          <a:p>
            <a:pPr lvl="2" eaLnBrk="1" latinLnBrk="0" hangingPunct="1"/>
            <a:r>
              <a:rPr kumimoji="0" lang="hu-HU" smtClean="0"/>
              <a:t>Harmadik szint</a:t>
            </a:r>
          </a:p>
          <a:p>
            <a:pPr lvl="3" eaLnBrk="1" latinLnBrk="0" hangingPunct="1"/>
            <a:r>
              <a:rPr kumimoji="0" lang="hu-HU" smtClean="0"/>
              <a:t>Negyedik szint</a:t>
            </a:r>
          </a:p>
          <a:p>
            <a:pPr lvl="4" eaLnBrk="1" latinLnBrk="0" hangingPunct="1"/>
            <a:r>
              <a:rPr kumimoji="0" lang="hu-HU" smtClean="0"/>
              <a:t>Ötödik szint</a:t>
            </a:r>
            <a:endParaRPr kumimoji="0" lang="en-US"/>
          </a:p>
        </p:txBody>
      </p:sp>
      <p:sp>
        <p:nvSpPr>
          <p:cNvPr id="11" name="Dátum helye 10"/>
          <p:cNvSpPr>
            <a:spLocks noGrp="1"/>
          </p:cNvSpPr>
          <p:nvPr>
            <p:ph type="dt" sz="half" idx="2"/>
          </p:nvPr>
        </p:nvSpPr>
        <p:spPr>
          <a:xfrm>
            <a:off x="6477000" y="76201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289BD60-3381-4626-BC06-A17499A3CE3F}" type="datetimeFigureOut">
              <a:rPr lang="hu-HU" smtClean="0"/>
              <a:pPr/>
              <a:t>2012.10.09.</a:t>
            </a:fld>
            <a:endParaRPr lang="hu-HU"/>
          </a:p>
        </p:txBody>
      </p:sp>
      <p:sp>
        <p:nvSpPr>
          <p:cNvPr id="28" name="Élőláb helye 27"/>
          <p:cNvSpPr>
            <a:spLocks noGrp="1"/>
          </p:cNvSpPr>
          <p:nvPr>
            <p:ph type="ftr" sz="quarter" idx="3"/>
          </p:nvPr>
        </p:nvSpPr>
        <p:spPr>
          <a:xfrm>
            <a:off x="31242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4"/>
          </p:nvPr>
        </p:nvSpPr>
        <p:spPr>
          <a:xfrm>
            <a:off x="8229600" y="6477001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1FAD25A-97A1-4AD5-9407-608342583A25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0" name="Cím helye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9" name="Egyenes összekötő 8"/>
          <p:cNvSpPr>
            <a:spLocks noChangeShapeType="1"/>
          </p:cNvSpPr>
          <p:nvPr/>
        </p:nvSpPr>
        <p:spPr bwMode="auto">
          <a:xfrm>
            <a:off x="514349" y="1050899"/>
            <a:ext cx="862965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gyenes összekötő 11"/>
          <p:cNvSpPr>
            <a:spLocks noChangeShapeType="1"/>
          </p:cNvSpPr>
          <p:nvPr/>
        </p:nvSpPr>
        <p:spPr bwMode="auto">
          <a:xfrm>
            <a:off x="514349" y="1057987"/>
            <a:ext cx="862965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7" Type="http://schemas.openxmlformats.org/officeDocument/2006/relationships/image" Target="../media/image62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7" Type="http://schemas.openxmlformats.org/officeDocument/2006/relationships/image" Target="../media/image73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buanka\Dokumentumok\reumatanszék\alapítvány\betegklub\képek\2009 szept kirándulás\jócsopor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980728"/>
            <a:ext cx="2952328" cy="1751516"/>
          </a:xfrm>
          <a:prstGeom prst="rect">
            <a:avLst/>
          </a:prstGeom>
          <a:noFill/>
        </p:spPr>
      </p:pic>
      <p:pic>
        <p:nvPicPr>
          <p:cNvPr id="1027" name="Picture 3" descr="C:\Documents and Settings\buanka\Dokumentumok\reumatanszék\alapítvány\betegklub\képek\2009 szept kirándulás\anyujul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2996952"/>
            <a:ext cx="2376264" cy="1515317"/>
          </a:xfrm>
          <a:prstGeom prst="rect">
            <a:avLst/>
          </a:prstGeom>
          <a:noFill/>
        </p:spPr>
      </p:pic>
      <p:pic>
        <p:nvPicPr>
          <p:cNvPr id="1028" name="Picture 4" descr="C:\Documents and Settings\buanka\Dokumentumok\reumatanszék\alapítvány\betegklub\képek\2009 szept kirándulás\kirándulás 05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869161"/>
            <a:ext cx="2376264" cy="1782017"/>
          </a:xfrm>
          <a:prstGeom prst="rect">
            <a:avLst/>
          </a:prstGeom>
          <a:noFill/>
        </p:spPr>
      </p:pic>
      <p:pic>
        <p:nvPicPr>
          <p:cNvPr id="1029" name="Picture 5" descr="C:\Documents and Settings\buanka\Dokumentumok\reumatanszék\alapítvány\betegklub\képek\2009 szept kirándulás\kirándulás 06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4869161"/>
            <a:ext cx="2376264" cy="1782017"/>
          </a:xfrm>
          <a:prstGeom prst="rect">
            <a:avLst/>
          </a:prstGeom>
          <a:noFill/>
        </p:spPr>
      </p:pic>
      <p:pic>
        <p:nvPicPr>
          <p:cNvPr id="1031" name="Picture 7" descr="C:\Documents and Settings\buanka\Dokumentumok\reumatanszék\alapítvány\betegklub\képek\2009 szept kirándulás\kirándulás 06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2996953"/>
            <a:ext cx="2016224" cy="1512015"/>
          </a:xfrm>
          <a:prstGeom prst="rect">
            <a:avLst/>
          </a:prstGeom>
          <a:noFill/>
        </p:spPr>
      </p:pic>
      <p:pic>
        <p:nvPicPr>
          <p:cNvPr id="1032" name="Picture 8" descr="C:\Documents and Settings\buanka\Dokumentumok\reumatanszék\alapítvány\betegklub\képek\2009 szept kirándulás\kirándulás 06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1920" y="980729"/>
            <a:ext cx="2304256" cy="1728016"/>
          </a:xfrm>
          <a:prstGeom prst="rect">
            <a:avLst/>
          </a:prstGeom>
          <a:noFill/>
        </p:spPr>
      </p:pic>
      <p:pic>
        <p:nvPicPr>
          <p:cNvPr id="1034" name="Picture 10" descr="C:\Documents and Settings\buanka\Dokumentumok\reumatanszék\alapítvány\betegklub\képek\2009 szept kirándulás\kirándulás 06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6200000">
            <a:off x="6711319" y="689604"/>
            <a:ext cx="1746024" cy="2328271"/>
          </a:xfrm>
          <a:prstGeom prst="rect">
            <a:avLst/>
          </a:prstGeom>
          <a:noFill/>
        </p:spPr>
      </p:pic>
      <p:pic>
        <p:nvPicPr>
          <p:cNvPr id="1035" name="Picture 11" descr="C:\Documents and Settings\buanka\Dokumentumok\reumatanszék\alapítvány\betegklub\képek\2009 szept kirándulás\zsuanita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56177" y="4869161"/>
            <a:ext cx="2614612" cy="1776412"/>
          </a:xfrm>
          <a:prstGeom prst="rect">
            <a:avLst/>
          </a:prstGeom>
          <a:noFill/>
        </p:spPr>
      </p:pic>
      <p:sp>
        <p:nvSpPr>
          <p:cNvPr id="14" name="Szövegdoboz 13"/>
          <p:cNvSpPr txBox="1"/>
          <p:nvPr/>
        </p:nvSpPr>
        <p:spPr>
          <a:xfrm>
            <a:off x="755576" y="332657"/>
            <a:ext cx="7704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 smtClean="0"/>
              <a:t>2009. szept.5. </a:t>
            </a:r>
            <a:r>
              <a:rPr lang="hu-HU" sz="2400" b="1" dirty="0" err="1" smtClean="0"/>
              <a:t>Demjén-Termálvölgy</a:t>
            </a:r>
            <a:endParaRPr lang="hu-H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buanka\Dokumentumok\reumatanszék\alapítvány\betegklub\képek\2009.12.05\asztal körü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196753"/>
            <a:ext cx="2138485" cy="1191394"/>
          </a:xfrm>
          <a:prstGeom prst="rect">
            <a:avLst/>
          </a:prstGeom>
          <a:noFill/>
        </p:spPr>
      </p:pic>
      <p:pic>
        <p:nvPicPr>
          <p:cNvPr id="2051" name="Picture 3" descr="C:\Documents and Settings\buanka\Dokumentumok\reumatanszék\alapítvány\betegklub\képek\2009.12.05\beszélgeté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5" y="908720"/>
            <a:ext cx="1905884" cy="1224135"/>
          </a:xfrm>
          <a:prstGeom prst="rect">
            <a:avLst/>
          </a:prstGeom>
          <a:noFill/>
        </p:spPr>
      </p:pic>
      <p:pic>
        <p:nvPicPr>
          <p:cNvPr id="2052" name="Picture 4" descr="C:\Documents and Settings\buanka\Dokumentumok\reumatanszék\alapítvány\betegklub\képek\2009.12.05\beszélgetün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1124744"/>
            <a:ext cx="2520280" cy="1224699"/>
          </a:xfrm>
          <a:prstGeom prst="rect">
            <a:avLst/>
          </a:prstGeom>
          <a:noFill/>
        </p:spPr>
      </p:pic>
      <p:pic>
        <p:nvPicPr>
          <p:cNvPr id="2053" name="Picture 5" descr="C:\Documents and Settings\buanka\Dokumentumok\reumatanszék\alapítvány\betegklub\képek\2009.12.05\betegklubdec5 15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2780928"/>
            <a:ext cx="2088232" cy="1566174"/>
          </a:xfrm>
          <a:prstGeom prst="rect">
            <a:avLst/>
          </a:prstGeom>
          <a:noFill/>
        </p:spPr>
      </p:pic>
      <p:pic>
        <p:nvPicPr>
          <p:cNvPr id="2054" name="Picture 6" descr="C:\Documents and Settings\buanka\Dokumentumok\reumatanszék\alapítvány\betegklub\képek\2009.12.05\előadá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2780928"/>
            <a:ext cx="3096344" cy="1601724"/>
          </a:xfrm>
          <a:prstGeom prst="rect">
            <a:avLst/>
          </a:prstGeom>
          <a:noFill/>
        </p:spPr>
      </p:pic>
      <p:pic>
        <p:nvPicPr>
          <p:cNvPr id="2055" name="Picture 7" descr="C:\Documents and Settings\buanka\Dokumentumok\reumatanszék\alapítvány\betegklub\képek\2009.12.05\esztike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2780929"/>
            <a:ext cx="2592288" cy="1614625"/>
          </a:xfrm>
          <a:prstGeom prst="rect">
            <a:avLst/>
          </a:prstGeom>
          <a:noFill/>
        </p:spPr>
      </p:pic>
      <p:pic>
        <p:nvPicPr>
          <p:cNvPr id="2056" name="Picture 8" descr="C:\Documents and Settings\buanka\Dokumentumok\reumatanszék\alapítvány\betegklub\képek\2009.12.05\régen találkoztunk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99594" y="4869160"/>
            <a:ext cx="2896031" cy="1512168"/>
          </a:xfrm>
          <a:prstGeom prst="rect">
            <a:avLst/>
          </a:prstGeom>
          <a:noFill/>
        </p:spPr>
      </p:pic>
      <p:pic>
        <p:nvPicPr>
          <p:cNvPr id="2057" name="Picture 9" descr="C:\Documents and Settings\buanka\Dokumentumok\reumatanszék\alapítvány\betegklub\képek\2009.12.05\várakozás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48065" y="4869160"/>
            <a:ext cx="3173073" cy="1512168"/>
          </a:xfrm>
          <a:prstGeom prst="rect">
            <a:avLst/>
          </a:prstGeom>
          <a:noFill/>
        </p:spPr>
      </p:pic>
      <p:sp>
        <p:nvSpPr>
          <p:cNvPr id="10" name="Szövegdoboz 9"/>
          <p:cNvSpPr txBox="1"/>
          <p:nvPr/>
        </p:nvSpPr>
        <p:spPr>
          <a:xfrm>
            <a:off x="2627784" y="260649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 smtClean="0"/>
              <a:t>2009. december</a:t>
            </a:r>
            <a:endParaRPr lang="hu-H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buanka\Dokumentumok\reumatanszék\alapítvány\betegklub\képek\hortobágy2010\betegklub2010 0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1124745"/>
            <a:ext cx="2784593" cy="2088232"/>
          </a:xfrm>
          <a:prstGeom prst="rect">
            <a:avLst/>
          </a:prstGeom>
          <a:noFill/>
        </p:spPr>
      </p:pic>
      <p:pic>
        <p:nvPicPr>
          <p:cNvPr id="9219" name="Picture 3" descr="C:\Documents and Settings\buanka\Dokumentumok\reumatanszék\alapítvány\betegklub\képek\hortobágy2010\betegklub2010 0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1052737"/>
            <a:ext cx="1656184" cy="2208245"/>
          </a:xfrm>
          <a:prstGeom prst="rect">
            <a:avLst/>
          </a:prstGeom>
          <a:noFill/>
        </p:spPr>
      </p:pic>
      <p:pic>
        <p:nvPicPr>
          <p:cNvPr id="9221" name="Picture 5" descr="C:\Documents and Settings\buanka\Dokumentumok\reumatanszék\alapítvány\betegklub\képek\hortobágy2010\betegklub2010 0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64164" y="1124744"/>
            <a:ext cx="2880613" cy="2160240"/>
          </a:xfrm>
          <a:prstGeom prst="rect">
            <a:avLst/>
          </a:prstGeom>
          <a:noFill/>
        </p:spPr>
      </p:pic>
      <p:pic>
        <p:nvPicPr>
          <p:cNvPr id="9222" name="Picture 6" descr="C:\Documents and Settings\buanka\Dokumentumok\reumatanszék\alapítvány\betegklub\képek\hortobágy2010\betegklub2010 03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6" y="3429000"/>
            <a:ext cx="1740959" cy="1305586"/>
          </a:xfrm>
          <a:prstGeom prst="rect">
            <a:avLst/>
          </a:prstGeom>
          <a:noFill/>
        </p:spPr>
      </p:pic>
      <p:pic>
        <p:nvPicPr>
          <p:cNvPr id="9223" name="Picture 7" descr="C:\Documents and Settings\buanka\Dokumentumok\reumatanszék\alapítvány\betegklub\képek\hortobágy2010\betegklub2010 03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35144" y="3573018"/>
            <a:ext cx="1920409" cy="1440160"/>
          </a:xfrm>
          <a:prstGeom prst="rect">
            <a:avLst/>
          </a:prstGeom>
          <a:noFill/>
        </p:spPr>
      </p:pic>
      <p:pic>
        <p:nvPicPr>
          <p:cNvPr id="9224" name="Picture 8" descr="C:\Documents and Settings\buanka\Dokumentumok\reumatanszék\alapítvány\betegklub\képek\hortobágy2010\betegklub2010 03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7" y="3573016"/>
            <a:ext cx="1824388" cy="1368152"/>
          </a:xfrm>
          <a:prstGeom prst="rect">
            <a:avLst/>
          </a:prstGeom>
          <a:noFill/>
        </p:spPr>
      </p:pic>
      <p:pic>
        <p:nvPicPr>
          <p:cNvPr id="9225" name="Picture 9" descr="C:\Documents and Settings\buanka\Dokumentumok\reumatanszék\alapítvány\betegklub\képek\hortobágy2010\betegklub2010 03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19872" y="4869161"/>
            <a:ext cx="2376264" cy="1782017"/>
          </a:xfrm>
          <a:prstGeom prst="rect">
            <a:avLst/>
          </a:prstGeom>
          <a:noFill/>
        </p:spPr>
      </p:pic>
      <p:sp>
        <p:nvSpPr>
          <p:cNvPr id="10" name="Szövegdoboz 9"/>
          <p:cNvSpPr txBox="1"/>
          <p:nvPr/>
        </p:nvSpPr>
        <p:spPr>
          <a:xfrm>
            <a:off x="2267744" y="332656"/>
            <a:ext cx="4392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b="1" dirty="0" smtClean="0"/>
              <a:t>2010. június, Hortobágy</a:t>
            </a:r>
            <a:endParaRPr lang="hu-H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buanka\Dokumentumok\reumatanszék\alapítvány\betegklub\képek\hortobágy2010\betegklub2010 0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628800"/>
            <a:ext cx="2688573" cy="2016224"/>
          </a:xfrm>
          <a:prstGeom prst="rect">
            <a:avLst/>
          </a:prstGeom>
          <a:noFill/>
        </p:spPr>
      </p:pic>
      <p:pic>
        <p:nvPicPr>
          <p:cNvPr id="10243" name="Picture 3" descr="C:\Documents and Settings\buanka\Dokumentumok\reumatanszék\alapítvány\betegklub\képek\hortobágy2010\betegklub2010 0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5" y="1556793"/>
            <a:ext cx="2688308" cy="2016026"/>
          </a:xfrm>
          <a:prstGeom prst="rect">
            <a:avLst/>
          </a:prstGeom>
          <a:noFill/>
        </p:spPr>
      </p:pic>
      <p:pic>
        <p:nvPicPr>
          <p:cNvPr id="10244" name="Picture 4" descr="C:\Documents and Settings\buanka\Dokumentumok\reumatanszék\alapítvány\betegklub\képek\hortobágy2010\betegklub2010 0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1412777"/>
            <a:ext cx="1909515" cy="2546019"/>
          </a:xfrm>
          <a:prstGeom prst="rect">
            <a:avLst/>
          </a:prstGeom>
          <a:noFill/>
        </p:spPr>
      </p:pic>
      <p:pic>
        <p:nvPicPr>
          <p:cNvPr id="10245" name="Picture 5" descr="C:\Documents and Settings\buanka\Dokumentumok\reumatanszék\alapítvány\betegklub\képek\hortobágy2010\betegklub2010 04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4221088"/>
            <a:ext cx="3024336" cy="2268022"/>
          </a:xfrm>
          <a:prstGeom prst="rect">
            <a:avLst/>
          </a:prstGeom>
          <a:noFill/>
        </p:spPr>
      </p:pic>
      <p:sp>
        <p:nvSpPr>
          <p:cNvPr id="11" name="Szövegdoboz 10"/>
          <p:cNvSpPr txBox="1"/>
          <p:nvPr/>
        </p:nvSpPr>
        <p:spPr>
          <a:xfrm>
            <a:off x="2483768" y="332656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b="1" dirty="0" smtClean="0"/>
              <a:t>2010. június, Hortobágy</a:t>
            </a:r>
            <a:endParaRPr lang="hu-H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C:\Documents and Settings\buanka\Dokumentumok\reumatanszék\alapítvány\betegklub\képek\hortobágy2010\betegklub2010 0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124744"/>
            <a:ext cx="3096344" cy="2322022"/>
          </a:xfrm>
          <a:prstGeom prst="rect">
            <a:avLst/>
          </a:prstGeom>
          <a:noFill/>
        </p:spPr>
      </p:pic>
      <p:pic>
        <p:nvPicPr>
          <p:cNvPr id="4" name="Picture 10" descr="C:\Documents and Settings\buanka\Dokumentumok\reumatanszék\alapítvány\betegklub\képek\hortobágy2010\betegklub2010 0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1124744"/>
            <a:ext cx="3072654" cy="2304256"/>
          </a:xfrm>
          <a:prstGeom prst="rect">
            <a:avLst/>
          </a:prstGeom>
          <a:noFill/>
        </p:spPr>
      </p:pic>
      <p:pic>
        <p:nvPicPr>
          <p:cNvPr id="11266" name="Picture 2" descr="C:\Documents and Settings\buanka\Dokumentumok\reumatanszék\alapítvány\betegklub\képek\hortobágy2010\betegklub2010 04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3789040"/>
            <a:ext cx="3744797" cy="2808312"/>
          </a:xfrm>
          <a:prstGeom prst="rect">
            <a:avLst/>
          </a:prstGeom>
          <a:noFill/>
        </p:spPr>
      </p:pic>
      <p:sp>
        <p:nvSpPr>
          <p:cNvPr id="7" name="Szövegdoboz 6"/>
          <p:cNvSpPr txBox="1"/>
          <p:nvPr/>
        </p:nvSpPr>
        <p:spPr>
          <a:xfrm>
            <a:off x="2123728" y="404665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 smtClean="0"/>
              <a:t>2010. június, Hortobágy</a:t>
            </a:r>
            <a:endParaRPr lang="hu-H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upload.wikimedia.org/wikipedia/commons/thumb/9/9e/Hortobagy-ziehbrunnen.jpg/250px-Hortobagy-ziehbrunn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716603"/>
            <a:ext cx="2448272" cy="1635445"/>
          </a:xfrm>
          <a:prstGeom prst="rect">
            <a:avLst/>
          </a:prstGeom>
          <a:noFill/>
        </p:spPr>
      </p:pic>
      <p:pic>
        <p:nvPicPr>
          <p:cNvPr id="24580" name="Picture 4" descr="http://upload.wikimedia.org/wikipedia/commons/thumb/7/76/Hungarian_Grey_Cattle.jpg/250px-Hungarian_Grey_Catt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692696"/>
            <a:ext cx="2165226" cy="1628251"/>
          </a:xfrm>
          <a:prstGeom prst="rect">
            <a:avLst/>
          </a:prstGeom>
          <a:noFill/>
        </p:spPr>
      </p:pic>
      <p:pic>
        <p:nvPicPr>
          <p:cNvPr id="24582" name="Picture 6" descr="http://upload.wikimedia.org/wikipedia/commons/thumb/6/61/Zackelschafe_Tiergarten_Bernburg_06-03-2008.jpg/250px-Zackelschafe_Tiergarten_Bernburg_06-03-20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731868"/>
            <a:ext cx="2972445" cy="1617012"/>
          </a:xfrm>
          <a:prstGeom prst="rect">
            <a:avLst/>
          </a:prstGeom>
          <a:noFill/>
        </p:spPr>
      </p:pic>
      <p:pic>
        <p:nvPicPr>
          <p:cNvPr id="24584" name="Picture 8" descr="http://upload.wikimedia.org/wikipedia/commons/thumb/4/46/Dabao.jpg/200px-Daba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4797152"/>
            <a:ext cx="1905000" cy="1847851"/>
          </a:xfrm>
          <a:prstGeom prst="rect">
            <a:avLst/>
          </a:prstGeom>
          <a:noFill/>
        </p:spPr>
      </p:pic>
      <p:pic>
        <p:nvPicPr>
          <p:cNvPr id="24586" name="Picture 10" descr="Fájl:Gentiana pneumonanthe 00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3928" y="4869160"/>
            <a:ext cx="1329612" cy="1772816"/>
          </a:xfrm>
          <a:prstGeom prst="rect">
            <a:avLst/>
          </a:prstGeom>
          <a:noFill/>
        </p:spPr>
      </p:pic>
      <p:pic>
        <p:nvPicPr>
          <p:cNvPr id="24588" name="Picture 12" descr="http://www.hnp.hu/kepek4/2448.jpe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24128" y="4869160"/>
            <a:ext cx="3108258" cy="1728192"/>
          </a:xfrm>
          <a:prstGeom prst="rect">
            <a:avLst/>
          </a:prstGeom>
          <a:noFill/>
        </p:spPr>
      </p:pic>
      <p:pic>
        <p:nvPicPr>
          <p:cNvPr id="8" name="Picture 2" descr="http://upload.wikimedia.org/wikipedia/commons/thumb/5/5b/Hortobagy_h%C3%ADd.jpg/250px-Hortobagy_h%C3%ADd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848" y="2492896"/>
            <a:ext cx="2808312" cy="21118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Documents and Settings\buanka\Dokumentumok\reumatanszék\alapítvány\betegklub\2011\04.16hollókő\Hollókő\P10200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3861048"/>
            <a:ext cx="3672409" cy="2754027"/>
          </a:xfrm>
          <a:prstGeom prst="rect">
            <a:avLst/>
          </a:prstGeom>
          <a:noFill/>
        </p:spPr>
      </p:pic>
      <p:pic>
        <p:nvPicPr>
          <p:cNvPr id="1026" name="Picture 2" descr="C:\Documents and Settings\buanka\Dokumentumok\reumatanszék\alapítvány\betegklub\2011\04.16hollókő\Hollókő\P10200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3" y="836713"/>
            <a:ext cx="3648776" cy="2736304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2627784" y="332656"/>
            <a:ext cx="36724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b="1" dirty="0" smtClean="0">
                <a:latin typeface="Times New Roman" pitchFamily="18" charset="0"/>
                <a:cs typeface="Times New Roman" pitchFamily="18" charset="0"/>
              </a:rPr>
              <a:t>2011. Hollókő</a:t>
            </a:r>
            <a:endParaRPr lang="hu-H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Documents and Settings\buanka\Dokumentumok\reumatanszék\alapítvány\betegklub\2011\04.16hollókő\Hollókő\P102006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12008" y="836712"/>
            <a:ext cx="3648776" cy="2736304"/>
          </a:xfrm>
          <a:prstGeom prst="rect">
            <a:avLst/>
          </a:prstGeom>
          <a:noFill/>
        </p:spPr>
      </p:pic>
      <p:sp>
        <p:nvSpPr>
          <p:cNvPr id="7" name="Szövegdoboz 6"/>
          <p:cNvSpPr txBox="1"/>
          <p:nvPr/>
        </p:nvSpPr>
        <p:spPr>
          <a:xfrm>
            <a:off x="2987824" y="5949280"/>
            <a:ext cx="29884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 mozgáskorlátozottság nem akadály</a:t>
            </a:r>
            <a:endParaRPr lang="hu-HU" sz="1400" b="1" dirty="0">
              <a:solidFill>
                <a:schemeClr val="tx1">
                  <a:lumMod val="50000"/>
                  <a:lumOff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buanka\Dokumentumok\reumatanszék\alapítvány\betegklub\2011\04.16hollókő\szentkút\P10200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052736"/>
            <a:ext cx="3816424" cy="2862027"/>
          </a:xfrm>
          <a:prstGeom prst="rect">
            <a:avLst/>
          </a:prstGeom>
          <a:noFill/>
        </p:spPr>
      </p:pic>
      <p:sp>
        <p:nvSpPr>
          <p:cNvPr id="4" name="Szövegdoboz 3"/>
          <p:cNvSpPr txBox="1"/>
          <p:nvPr/>
        </p:nvSpPr>
        <p:spPr>
          <a:xfrm>
            <a:off x="2123728" y="332656"/>
            <a:ext cx="5112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 smtClean="0">
                <a:latin typeface="Times New Roman" pitchFamily="18" charset="0"/>
                <a:cs typeface="Times New Roman" pitchFamily="18" charset="0"/>
              </a:rPr>
              <a:t>2011. Szentkút </a:t>
            </a:r>
            <a:r>
              <a:rPr lang="hu-HU" sz="2400" b="1" dirty="0" err="1" smtClean="0">
                <a:latin typeface="Times New Roman" pitchFamily="18" charset="0"/>
                <a:cs typeface="Times New Roman" pitchFamily="18" charset="0"/>
              </a:rPr>
              <a:t>-Tar</a:t>
            </a:r>
            <a:endParaRPr lang="hu-H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6" descr="C:\Documents and Settings\buanka\Dokumentumok\reumatanszék\alapítvány\betegklub\2011\04.16hollókő\szentkút\P10200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052736"/>
            <a:ext cx="3840817" cy="2880320"/>
          </a:xfrm>
          <a:prstGeom prst="rect">
            <a:avLst/>
          </a:prstGeom>
          <a:noFill/>
        </p:spPr>
      </p:pic>
      <p:pic>
        <p:nvPicPr>
          <p:cNvPr id="7" name="Picture 7" descr="C:\Documents and Settings\buanka\Dokumentumok\reumatanszék\alapítvány\betegklub\2011\04.16hollókő\Sztúpa\sztúp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4077072"/>
            <a:ext cx="2088232" cy="26035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buanka\Dokumentumok\reumatanszék\alapítvány\betegklub\2012\jun.9eger\képek\Demjén-eger2012 0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908720"/>
            <a:ext cx="3480454" cy="2610075"/>
          </a:xfrm>
          <a:prstGeom prst="rect">
            <a:avLst/>
          </a:prstGeom>
          <a:noFill/>
        </p:spPr>
      </p:pic>
      <p:sp>
        <p:nvSpPr>
          <p:cNvPr id="3" name="Szövegdoboz 2"/>
          <p:cNvSpPr txBox="1"/>
          <p:nvPr/>
        </p:nvSpPr>
        <p:spPr>
          <a:xfrm>
            <a:off x="2123728" y="332656"/>
            <a:ext cx="5112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b="1" dirty="0" smtClean="0">
                <a:latin typeface="Times New Roman" pitchFamily="18" charset="0"/>
                <a:cs typeface="Times New Roman" pitchFamily="18" charset="0"/>
              </a:rPr>
              <a:t>Az egri </a:t>
            </a:r>
            <a:r>
              <a:rPr lang="hu-HU" sz="2400" b="1" dirty="0" smtClean="0">
                <a:latin typeface="Times New Roman" pitchFamily="18" charset="0"/>
                <a:cs typeface="Times New Roman" pitchFamily="18" charset="0"/>
              </a:rPr>
              <a:t>kórház betegklubjával </a:t>
            </a:r>
            <a:r>
              <a:rPr lang="hu-HU" sz="2400" b="1" dirty="0" smtClean="0">
                <a:latin typeface="Times New Roman" pitchFamily="18" charset="0"/>
                <a:cs typeface="Times New Roman" pitchFamily="18" charset="0"/>
              </a:rPr>
              <a:t>2012.</a:t>
            </a:r>
            <a:endParaRPr lang="hu-H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5" y="908720"/>
            <a:ext cx="3456384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C:\Documents and Settings\buanka\Dokumentumok\reumatanszék\alapítvány\betegklub\2012\jun.9eger\képek\Demjén-eger2012 0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3933056"/>
            <a:ext cx="3528392" cy="26460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buanka\Dokumentumok\reumatanszék\alapítvány\betegklub\képek\kézimunkák\Dézsierzsi\dézsierzsi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268761"/>
            <a:ext cx="4333875" cy="4676775"/>
          </a:xfrm>
          <a:prstGeom prst="rect">
            <a:avLst/>
          </a:prstGeom>
          <a:noFill/>
        </p:spPr>
      </p:pic>
      <p:pic>
        <p:nvPicPr>
          <p:cNvPr id="3075" name="Picture 3" descr="C:\Documents and Settings\buanka\Dokumentumok\reumatanszék\alapítvány\betegklub\képek\kézimunkák\Dézsierzsi\sutidézs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1" y="2204865"/>
            <a:ext cx="3437947" cy="3046462"/>
          </a:xfrm>
          <a:prstGeom prst="rect">
            <a:avLst/>
          </a:prstGeom>
          <a:noFill/>
        </p:spPr>
      </p:pic>
      <p:sp>
        <p:nvSpPr>
          <p:cNvPr id="4" name="Szövegdoboz 3"/>
          <p:cNvSpPr txBox="1"/>
          <p:nvPr/>
        </p:nvSpPr>
        <p:spPr>
          <a:xfrm>
            <a:off x="611560" y="260648"/>
            <a:ext cx="7848872" cy="400110"/>
          </a:xfrm>
          <a:prstGeom prst="rect">
            <a:avLst/>
          </a:prstGeom>
          <a:noFill/>
          <a:ln>
            <a:solidFill>
              <a:srgbClr val="663300"/>
            </a:solidFill>
          </a:ln>
        </p:spPr>
        <p:txBody>
          <a:bodyPr wrap="square" rtlCol="0">
            <a:spAutoFit/>
          </a:bodyPr>
          <a:lstStyle/>
          <a:p>
            <a:r>
              <a:rPr lang="hu-HU" sz="2000" b="1" dirty="0" smtClean="0"/>
              <a:t>Dézsi Erzsébet:                                                    </a:t>
            </a:r>
            <a:r>
              <a:rPr lang="hu-HU" sz="2000" b="1" dirty="0" err="1" smtClean="0"/>
              <a:t>Himzett</a:t>
            </a:r>
            <a:r>
              <a:rPr lang="hu-HU" sz="2000" b="1" dirty="0" smtClean="0"/>
              <a:t> terítő, Lala kifli </a:t>
            </a:r>
            <a:endParaRPr lang="hu-H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buanka\Dokumentumok\reumatanszék\alapítvány\betegklub\képek\kézimunkák\Forgácsné\abros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3" y="1340769"/>
            <a:ext cx="3117059" cy="1800200"/>
          </a:xfrm>
          <a:prstGeom prst="rect">
            <a:avLst/>
          </a:prstGeom>
          <a:noFill/>
        </p:spPr>
      </p:pic>
      <p:pic>
        <p:nvPicPr>
          <p:cNvPr id="4099" name="Picture 3" descr="C:\Documents and Settings\buanka\Dokumentumok\reumatanszék\alapítvány\betegklub\képek\kézimunkák\Forgácsné\recski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1340768"/>
            <a:ext cx="2448272" cy="1836204"/>
          </a:xfrm>
          <a:prstGeom prst="rect">
            <a:avLst/>
          </a:prstGeom>
          <a:noFill/>
        </p:spPr>
      </p:pic>
      <p:pic>
        <p:nvPicPr>
          <p:cNvPr id="4100" name="Picture 4" descr="C:\Documents and Settings\buanka\Dokumentumok\reumatanszék\alapítvány\betegklub\képek\kézimunkák\Forgácsné\recski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933056"/>
            <a:ext cx="2520280" cy="1890210"/>
          </a:xfrm>
          <a:prstGeom prst="rect">
            <a:avLst/>
          </a:prstGeom>
          <a:noFill/>
        </p:spPr>
      </p:pic>
      <p:pic>
        <p:nvPicPr>
          <p:cNvPr id="4101" name="Picture 5" descr="C:\Documents and Settings\buanka\Dokumentumok\reumatanszék\alapítvány\betegklub\képek\kézimunkák\Forgácsné\ilyet tudunk beteg kézzel 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4005064"/>
            <a:ext cx="2304256" cy="1728192"/>
          </a:xfrm>
          <a:prstGeom prst="rect">
            <a:avLst/>
          </a:prstGeom>
          <a:noFill/>
        </p:spPr>
      </p:pic>
      <p:pic>
        <p:nvPicPr>
          <p:cNvPr id="4102" name="Picture 6" descr="C:\Documents and Settings\buanka\Dokumentumok\reumatanszék\alapítvány\betegklub\képek\kézimunkák\Forgácsné\recskiii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192" y="3933057"/>
            <a:ext cx="2496277" cy="1872208"/>
          </a:xfrm>
          <a:prstGeom prst="rect">
            <a:avLst/>
          </a:prstGeom>
          <a:noFill/>
        </p:spPr>
      </p:pic>
      <p:pic>
        <p:nvPicPr>
          <p:cNvPr id="4103" name="Picture 7" descr="C:\Documents and Settings\buanka\Dokumentumok\reumatanszék\alapítvány\betegklub\képek\kézimunkák\Forgácsné\recskit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896" y="1340768"/>
            <a:ext cx="2448272" cy="1836204"/>
          </a:xfrm>
          <a:prstGeom prst="rect">
            <a:avLst/>
          </a:prstGeom>
          <a:noFill/>
        </p:spPr>
      </p:pic>
      <p:sp>
        <p:nvSpPr>
          <p:cNvPr id="8" name="Szövegdoboz 7"/>
          <p:cNvSpPr txBox="1"/>
          <p:nvPr/>
        </p:nvSpPr>
        <p:spPr>
          <a:xfrm>
            <a:off x="395536" y="332656"/>
            <a:ext cx="8208912" cy="400110"/>
          </a:xfrm>
          <a:prstGeom prst="rect">
            <a:avLst/>
          </a:prstGeom>
          <a:noFill/>
          <a:ln>
            <a:solidFill>
              <a:srgbClr val="663300"/>
            </a:solidFill>
          </a:ln>
        </p:spPr>
        <p:txBody>
          <a:bodyPr wrap="square" rtlCol="0">
            <a:spAutoFit/>
          </a:bodyPr>
          <a:lstStyle/>
          <a:p>
            <a:r>
              <a:rPr lang="hu-HU" sz="2000" b="1" dirty="0" smtClean="0"/>
              <a:t>Forgács Antalné:                                                                          </a:t>
            </a:r>
            <a:r>
              <a:rPr lang="hu-HU" sz="2000" b="1" dirty="0" err="1" smtClean="0"/>
              <a:t>Himzések</a:t>
            </a:r>
            <a:endParaRPr lang="hu-H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8" name="Picture 8" descr="C:\Documents and Settings\buanka\Dokumentumok\reumatanszék\alapítvány\betegklub\képek\kézimunkák\Horvátné\ablak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1" y="908720"/>
            <a:ext cx="2047875" cy="2790825"/>
          </a:xfrm>
          <a:prstGeom prst="rect">
            <a:avLst/>
          </a:prstGeom>
          <a:noFill/>
        </p:spPr>
      </p:pic>
      <p:pic>
        <p:nvPicPr>
          <p:cNvPr id="5129" name="Picture 9" descr="C:\Documents and Settings\buanka\Dokumentumok\reumatanszék\alapítvány\betegklub\képek\kézimunkák\Horvátné\felvid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221089"/>
            <a:ext cx="3572512" cy="2328292"/>
          </a:xfrm>
          <a:prstGeom prst="rect">
            <a:avLst/>
          </a:prstGeom>
          <a:noFill/>
        </p:spPr>
      </p:pic>
      <p:pic>
        <p:nvPicPr>
          <p:cNvPr id="5130" name="Picture 10" descr="C:\Documents and Settings\buanka\Dokumentumok\reumatanszék\alapítvány\betegklub\képek\kézimunkák\Horvátné\Jézus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1268760"/>
            <a:ext cx="2217493" cy="2808312"/>
          </a:xfrm>
          <a:prstGeom prst="rect">
            <a:avLst/>
          </a:prstGeom>
          <a:noFill/>
        </p:spPr>
      </p:pic>
      <p:pic>
        <p:nvPicPr>
          <p:cNvPr id="5131" name="Picture 11" descr="C:\Documents and Settings\buanka\Dokumentumok\reumatanszék\alapítvány\betegklub\képek\kézimunkák\Horvátné\Mátyás király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3" y="1268760"/>
            <a:ext cx="2179091" cy="2808312"/>
          </a:xfrm>
          <a:prstGeom prst="rect">
            <a:avLst/>
          </a:prstGeom>
          <a:noFill/>
        </p:spPr>
      </p:pic>
      <p:pic>
        <p:nvPicPr>
          <p:cNvPr id="5132" name="Picture 12" descr="C:\Documents and Settings\buanka\Dokumentumok\reumatanszék\alapítvány\betegklub\képek\kézimunkák\Horvátné\háromkirályok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908720"/>
            <a:ext cx="2159653" cy="2808312"/>
          </a:xfrm>
          <a:prstGeom prst="rect">
            <a:avLst/>
          </a:prstGeom>
          <a:noFill/>
        </p:spPr>
      </p:pic>
      <p:pic>
        <p:nvPicPr>
          <p:cNvPr id="5134" name="Picture 14" descr="C:\Documents and Settings\buanka\Dokumentumok\reumatanszék\alapítvány\betegklub\képek\kézimunkák\Horvátné\fehérmatyó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4048" y="4221088"/>
            <a:ext cx="3168352" cy="2376264"/>
          </a:xfrm>
          <a:prstGeom prst="rect">
            <a:avLst/>
          </a:prstGeom>
          <a:noFill/>
        </p:spPr>
      </p:pic>
      <p:sp>
        <p:nvSpPr>
          <p:cNvPr id="17" name="Szövegdoboz 16"/>
          <p:cNvSpPr txBox="1"/>
          <p:nvPr/>
        </p:nvSpPr>
        <p:spPr>
          <a:xfrm flipH="1">
            <a:off x="539552" y="188641"/>
            <a:ext cx="8064896" cy="369332"/>
          </a:xfrm>
          <a:prstGeom prst="rect">
            <a:avLst/>
          </a:prstGeom>
          <a:noFill/>
          <a:ln>
            <a:solidFill>
              <a:srgbClr val="663300"/>
            </a:solidFill>
          </a:ln>
        </p:spPr>
        <p:txBody>
          <a:bodyPr wrap="square" rtlCol="0">
            <a:spAutoFit/>
          </a:bodyPr>
          <a:lstStyle/>
          <a:p>
            <a:r>
              <a:rPr lang="hu-HU" b="1" dirty="0" smtClean="0"/>
              <a:t>Horváthné Tóth Ilona:                                           Üvegfestés és </a:t>
            </a:r>
            <a:r>
              <a:rPr lang="hu-HU" b="1" dirty="0" err="1" smtClean="0"/>
              <a:t>himzések</a:t>
            </a:r>
            <a:endParaRPr lang="hu-H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buanka\Dokumentumok\reumatanszék\alapítvány\betegklub\képek\kézimunkák\Jakabné\kaktus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1" y="1196752"/>
            <a:ext cx="1181100" cy="1676400"/>
          </a:xfrm>
          <a:prstGeom prst="rect">
            <a:avLst/>
          </a:prstGeom>
          <a:noFill/>
        </p:spPr>
      </p:pic>
      <p:pic>
        <p:nvPicPr>
          <p:cNvPr id="6147" name="Picture 3" descr="C:\Documents and Settings\buanka\Dokumentumok\reumatanszék\alapítvány\betegklub\képek\kézimunkák\Jakabné\kaktusz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196752"/>
            <a:ext cx="1828800" cy="2552700"/>
          </a:xfrm>
          <a:prstGeom prst="rect">
            <a:avLst/>
          </a:prstGeom>
          <a:noFill/>
        </p:spPr>
      </p:pic>
      <p:pic>
        <p:nvPicPr>
          <p:cNvPr id="6148" name="Picture 4" descr="C:\Documents and Settings\buanka\Dokumentumok\reumatanszék\alapítvány\betegklub\képek\kézimunkák\Jakabné\mézes2009 0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1484785"/>
            <a:ext cx="2520280" cy="1890017"/>
          </a:xfrm>
          <a:prstGeom prst="rect">
            <a:avLst/>
          </a:prstGeom>
          <a:noFill/>
        </p:spPr>
      </p:pic>
      <p:pic>
        <p:nvPicPr>
          <p:cNvPr id="6149" name="Picture 5" descr="C:\Documents and Settings\buanka\Dokumentumok\reumatanszék\alapítvány\betegklub\képek\kézimunkák\Jakabné\szélesmetél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4509120"/>
            <a:ext cx="2815157" cy="1366068"/>
          </a:xfrm>
          <a:prstGeom prst="rect">
            <a:avLst/>
          </a:prstGeom>
          <a:noFill/>
        </p:spPr>
      </p:pic>
      <p:pic>
        <p:nvPicPr>
          <p:cNvPr id="6150" name="Picture 6" descr="C:\Documents and Settings\buanka\Dokumentumok\reumatanszék\alapítvány\betegklub\képek\kézimunkák\Jakabné\betegklubdec 00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3933056"/>
            <a:ext cx="3600400" cy="2700300"/>
          </a:xfrm>
          <a:prstGeom prst="rect">
            <a:avLst/>
          </a:prstGeom>
          <a:noFill/>
        </p:spPr>
      </p:pic>
      <p:sp>
        <p:nvSpPr>
          <p:cNvPr id="7" name="Szövegdoboz 6"/>
          <p:cNvSpPr txBox="1"/>
          <p:nvPr/>
        </p:nvSpPr>
        <p:spPr>
          <a:xfrm>
            <a:off x="395536" y="404664"/>
            <a:ext cx="8280920" cy="400110"/>
          </a:xfrm>
          <a:prstGeom prst="rect">
            <a:avLst/>
          </a:prstGeom>
          <a:noFill/>
          <a:ln>
            <a:solidFill>
              <a:srgbClr val="663300"/>
            </a:solidFill>
          </a:ln>
        </p:spPr>
        <p:txBody>
          <a:bodyPr wrap="square" rtlCol="0">
            <a:spAutoFit/>
          </a:bodyPr>
          <a:lstStyle/>
          <a:p>
            <a:r>
              <a:rPr lang="hu-HU" sz="2000" b="1" dirty="0" smtClean="0"/>
              <a:t>Jakab Jánosné:                            Horgolt kaktusz, teknős és száraztészták</a:t>
            </a:r>
            <a:endParaRPr lang="hu-H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buanka\Dokumentumok\reumatanszék\alapítvány\betegklub\képek\kézimunkák\Kovácsné\bab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1124744"/>
            <a:ext cx="1800200" cy="2297709"/>
          </a:xfrm>
          <a:prstGeom prst="rect">
            <a:avLst/>
          </a:prstGeom>
          <a:noFill/>
        </p:spPr>
      </p:pic>
      <p:pic>
        <p:nvPicPr>
          <p:cNvPr id="7171" name="Picture 3" descr="C:\Documents and Settings\buanka\Dokumentumok\reumatanszék\alapítvány\betegklub\képek\kézimunkák\Kovácsné\kovácsné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8" y="1196753"/>
            <a:ext cx="2491159" cy="2214364"/>
          </a:xfrm>
          <a:prstGeom prst="rect">
            <a:avLst/>
          </a:prstGeom>
          <a:noFill/>
        </p:spPr>
      </p:pic>
      <p:pic>
        <p:nvPicPr>
          <p:cNvPr id="7173" name="Picture 5" descr="C:\Documents and Settings\buanka\Dokumentumok\reumatanszék\alapítvány\betegklub\képek\kézimunkák\Kovácsné\Kovácsnékép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1" y="4437113"/>
            <a:ext cx="2006476" cy="2086735"/>
          </a:xfrm>
          <a:prstGeom prst="rect">
            <a:avLst/>
          </a:prstGeom>
          <a:noFill/>
        </p:spPr>
      </p:pic>
      <p:pic>
        <p:nvPicPr>
          <p:cNvPr id="7174" name="Picture 6" descr="C:\Documents and Settings\buanka\Dokumentumok\reumatanszék\alapítvány\betegklub\képek\kézimunkák\Kovácsné\süt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40" y="4437112"/>
            <a:ext cx="2103760" cy="2082072"/>
          </a:xfrm>
          <a:prstGeom prst="rect">
            <a:avLst/>
          </a:prstGeom>
          <a:noFill/>
        </p:spPr>
      </p:pic>
      <p:pic>
        <p:nvPicPr>
          <p:cNvPr id="7175" name="Picture 7" descr="C:\Documents and Settings\buanka\Dokumentumok\reumatanszék\alapítvány\betegklub\képek\kézimunkák\Kovácsné\mézes2009 00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6" y="1196752"/>
            <a:ext cx="2232247" cy="2169456"/>
          </a:xfrm>
          <a:prstGeom prst="rect">
            <a:avLst/>
          </a:prstGeom>
          <a:noFill/>
        </p:spPr>
      </p:pic>
      <p:pic>
        <p:nvPicPr>
          <p:cNvPr id="7178" name="Picture 10" descr="C:\Documents and Settings\buanka\Dokumentumok\reumatanszék\alapítvány\betegklub\képek\kézimunkák\Kovácsné\mézes2009 00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9792" y="4005064"/>
            <a:ext cx="3624600" cy="2033828"/>
          </a:xfrm>
          <a:prstGeom prst="rect">
            <a:avLst/>
          </a:prstGeom>
          <a:noFill/>
        </p:spPr>
      </p:pic>
      <p:sp>
        <p:nvSpPr>
          <p:cNvPr id="12" name="Szövegdoboz 11"/>
          <p:cNvSpPr txBox="1"/>
          <p:nvPr/>
        </p:nvSpPr>
        <p:spPr>
          <a:xfrm>
            <a:off x="467544" y="404664"/>
            <a:ext cx="8208912" cy="400110"/>
          </a:xfrm>
          <a:prstGeom prst="rect">
            <a:avLst/>
          </a:prstGeom>
          <a:noFill/>
          <a:ln>
            <a:solidFill>
              <a:srgbClr val="663300"/>
            </a:solidFill>
          </a:ln>
        </p:spPr>
        <p:txBody>
          <a:bodyPr wrap="square" rtlCol="0">
            <a:spAutoFit/>
          </a:bodyPr>
          <a:lstStyle/>
          <a:p>
            <a:r>
              <a:rPr lang="hu-HU" sz="2000" b="1" dirty="0" smtClean="0"/>
              <a:t>Kovács Ödönné:         Horgolt</a:t>
            </a:r>
            <a:r>
              <a:rPr lang="hu-HU" b="1" dirty="0" smtClean="0"/>
              <a:t> , varrt karácsonyfadíszek, szalvétakép és </a:t>
            </a:r>
            <a:r>
              <a:rPr lang="hu-HU" b="1" dirty="0" err="1" smtClean="0"/>
              <a:t>hókifli</a:t>
            </a:r>
            <a:endParaRPr lang="hu-H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buanka\Dokumentumok\reumatanszék\alapítvány\betegklub\képek\kézimunkák\Toronyainé\szalmadisz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5" y="1412776"/>
            <a:ext cx="2601351" cy="2855466"/>
          </a:xfrm>
          <a:prstGeom prst="rect">
            <a:avLst/>
          </a:prstGeom>
          <a:noFill/>
        </p:spPr>
      </p:pic>
      <p:pic>
        <p:nvPicPr>
          <p:cNvPr id="8195" name="Picture 3" descr="C:\Documents and Settings\buanka\Dokumentumok\reumatanszék\alapítvány\betegklub\képek\kézimunkák\Toronyainé\szalmadís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5" y="2996953"/>
            <a:ext cx="3871979" cy="2903984"/>
          </a:xfrm>
          <a:prstGeom prst="rect">
            <a:avLst/>
          </a:prstGeom>
          <a:noFill/>
        </p:spPr>
      </p:pic>
      <p:sp>
        <p:nvSpPr>
          <p:cNvPr id="4" name="Szövegdoboz 3"/>
          <p:cNvSpPr txBox="1"/>
          <p:nvPr/>
        </p:nvSpPr>
        <p:spPr>
          <a:xfrm>
            <a:off x="899592" y="548680"/>
            <a:ext cx="7488832" cy="400110"/>
          </a:xfrm>
          <a:prstGeom prst="rect">
            <a:avLst/>
          </a:prstGeom>
          <a:noFill/>
          <a:ln>
            <a:solidFill>
              <a:srgbClr val="663300"/>
            </a:solidFill>
          </a:ln>
        </p:spPr>
        <p:txBody>
          <a:bodyPr wrap="square" rtlCol="0">
            <a:spAutoFit/>
          </a:bodyPr>
          <a:lstStyle/>
          <a:p>
            <a:r>
              <a:rPr lang="hu-HU" sz="2000" b="1" dirty="0" smtClean="0"/>
              <a:t>Toronyai Lajosné:                                            Szalmadíszek</a:t>
            </a:r>
            <a:endParaRPr lang="hu-H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úra">
  <a:themeElements>
    <a:clrScheme name="Egyéni 1. séma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Túr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úr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657</TotalTime>
  <Words>84</Words>
  <Application>Microsoft Office PowerPoint</Application>
  <PresentationFormat>Diavetítés a képernyőre (4:3 oldalarány)</PresentationFormat>
  <Paragraphs>15</Paragraphs>
  <Slides>15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15</vt:i4>
      </vt:variant>
    </vt:vector>
  </HeadingPairs>
  <TitlesOfParts>
    <vt:vector size="16" baseType="lpstr">
      <vt:lpstr>Túra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buanka</dc:creator>
  <cp:lastModifiedBy>buanka</cp:lastModifiedBy>
  <cp:revision>49</cp:revision>
  <dcterms:created xsi:type="dcterms:W3CDTF">2010-11-11T09:11:24Z</dcterms:created>
  <dcterms:modified xsi:type="dcterms:W3CDTF">2012-10-09T09:06:20Z</dcterms:modified>
</cp:coreProperties>
</file>